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4"/>
  </p:notesMasterIdLst>
  <p:sldIdLst>
    <p:sldId id="256" r:id="rId2"/>
    <p:sldId id="267" r:id="rId3"/>
    <p:sldId id="268" r:id="rId4"/>
    <p:sldId id="258" r:id="rId5"/>
    <p:sldId id="259" r:id="rId6"/>
    <p:sldId id="266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  <a:srgbClr val="C4E59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0A6AA-080B-403C-BCFB-3E581DAC4745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4DC29-0030-413E-AE41-697D9A968B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203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4DC29-0030-413E-AE41-697D9A968B5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C59F-E3C5-4ABD-B7E5-DECBB2DC6A64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4862-231A-4DDC-BF06-6884F1E436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C59F-E3C5-4ABD-B7E5-DECBB2DC6A64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4862-231A-4DDC-BF06-6884F1E43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C59F-E3C5-4ABD-B7E5-DECBB2DC6A64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4862-231A-4DDC-BF06-6884F1E43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C59F-E3C5-4ABD-B7E5-DECBB2DC6A64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4862-231A-4DDC-BF06-6884F1E43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C59F-E3C5-4ABD-B7E5-DECBB2DC6A64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DE64862-231A-4DDC-BF06-6884F1E43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C59F-E3C5-4ABD-B7E5-DECBB2DC6A64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4862-231A-4DDC-BF06-6884F1E43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C59F-E3C5-4ABD-B7E5-DECBB2DC6A64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4862-231A-4DDC-BF06-6884F1E43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C59F-E3C5-4ABD-B7E5-DECBB2DC6A64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4862-231A-4DDC-BF06-6884F1E43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C59F-E3C5-4ABD-B7E5-DECBB2DC6A64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4862-231A-4DDC-BF06-6884F1E43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C59F-E3C5-4ABD-B7E5-DECBB2DC6A64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4862-231A-4DDC-BF06-6884F1E43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C59F-E3C5-4ABD-B7E5-DECBB2DC6A64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4862-231A-4DDC-BF06-6884F1E43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E5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FFC59F-E3C5-4ABD-B7E5-DECBB2DC6A64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DE64862-231A-4DDC-BF06-6884F1E43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124744"/>
            <a:ext cx="8064896" cy="3312368"/>
          </a:xfrm>
        </p:spPr>
        <p:txBody>
          <a:bodyPr>
            <a:normAutofit fontScale="70000" lnSpcReduction="20000"/>
          </a:bodyPr>
          <a:lstStyle/>
          <a:p>
            <a:r>
              <a:rPr lang="ru-RU" sz="5800" b="1" dirty="0" smtClean="0">
                <a:solidFill>
                  <a:srgbClr val="0082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Игровые </a:t>
            </a:r>
            <a:r>
              <a:rPr lang="ru-RU" sz="5800" b="1" dirty="0">
                <a:solidFill>
                  <a:srgbClr val="0082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для детей старшего дошкольного возраста  на развитие логического мышления, воображения, речи, моторики с применением набора «Дары </a:t>
            </a:r>
            <a:r>
              <a:rPr lang="ru-RU" sz="5800" b="1" dirty="0" err="1" smtClean="0">
                <a:solidFill>
                  <a:srgbClr val="0082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Фребеля</a:t>
            </a:r>
            <a:r>
              <a:rPr lang="ru-RU" sz="5800" b="1" dirty="0" smtClean="0">
                <a:solidFill>
                  <a:srgbClr val="0082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5800" b="1" dirty="0">
              <a:solidFill>
                <a:srgbClr val="0082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5085184"/>
            <a:ext cx="57783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Щербакова Светлана Вячеславовна,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Герасимова Виктория Александровна,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воспитатели  МБДОУ «Детский сад №87» г.о.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Самара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«Укрась предмет узором».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146" name="Picture 2" descr="C:\Users\Рома\Desktop\фо то фребель\IMG_20191017_1112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908720"/>
            <a:ext cx="5652120" cy="4320768"/>
          </a:xfrm>
          <a:prstGeom prst="rect">
            <a:avLst/>
          </a:prstGeom>
          <a:noFill/>
        </p:spPr>
      </p:pic>
      <p:pic>
        <p:nvPicPr>
          <p:cNvPr id="6147" name="Picture 3" descr="C:\Users\Рома\Desktop\фо то фребель\IMG_20191010_1444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864557"/>
            <a:ext cx="3491880" cy="2993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«Чего не хватает?»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Рома\Desktop\фото фребель2\IMG_20191023_141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C:\Users\Рома\Desktop\фото фребель2\IMG_20191023_1401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916832"/>
            <a:ext cx="5076056" cy="3807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«Заборчик»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Рома\Desktop\фото фребель2\IMG_20191023_1408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3394472" cy="4525963"/>
          </a:xfrm>
          <a:prstGeom prst="rect">
            <a:avLst/>
          </a:prstGeom>
          <a:noFill/>
        </p:spPr>
      </p:pic>
      <p:pic>
        <p:nvPicPr>
          <p:cNvPr id="3075" name="Picture 3" descr="C:\Users\Рома\Desktop\фото фребель2\IMG_20191023_1407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628800"/>
            <a:ext cx="5652120" cy="423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823B"/>
                </a:solidFill>
              </a:rPr>
              <a:t>Дары </a:t>
            </a:r>
            <a:r>
              <a:rPr lang="ru-RU" sz="2800" dirty="0" err="1" smtClean="0">
                <a:solidFill>
                  <a:srgbClr val="00823B"/>
                </a:solidFill>
              </a:rPr>
              <a:t>Фребеля</a:t>
            </a:r>
            <a:r>
              <a:rPr lang="ru-RU" sz="2800" dirty="0" smtClean="0">
                <a:solidFill>
                  <a:srgbClr val="00823B"/>
                </a:solidFill>
              </a:rPr>
              <a:t> - использование сегодня</a:t>
            </a:r>
            <a:endParaRPr lang="ru-RU" sz="2800" dirty="0">
              <a:solidFill>
                <a:srgbClr val="00823B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 flipH="1">
            <a:off x="7315200" y="1628799"/>
            <a:ext cx="65112" cy="6833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idx="1"/>
          </p:nvPr>
        </p:nvSpPr>
        <p:spPr/>
      </p:sp>
      <p:pic>
        <p:nvPicPr>
          <p:cNvPr id="1028" name="Picture 4" descr="C:\Users\Рома\Desktop\фо то фребель\IMG_20191018_142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332307" cy="5499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Игры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1.</a:t>
            </a:r>
            <a:r>
              <a:rPr lang="ru-RU" dirty="0" smtClean="0"/>
              <a:t> </a:t>
            </a:r>
            <a:r>
              <a:rPr lang="ru-RU" b="1" dirty="0" smtClean="0"/>
              <a:t>«Проведи животного к цветку»</a:t>
            </a:r>
          </a:p>
          <a:p>
            <a:r>
              <a:rPr lang="ru-RU" b="1" dirty="0" smtClean="0"/>
              <a:t>2. «Построй дорожку»</a:t>
            </a:r>
          </a:p>
          <a:p>
            <a:r>
              <a:rPr lang="ru-RU" b="1" dirty="0" smtClean="0"/>
              <a:t>3. «Помоги машине преодолеть трудный вираж»</a:t>
            </a:r>
          </a:p>
          <a:p>
            <a:r>
              <a:rPr lang="ru-RU" b="1" dirty="0" smtClean="0"/>
              <a:t>4. «Отгадай загадку»</a:t>
            </a:r>
          </a:p>
          <a:p>
            <a:r>
              <a:rPr lang="ru-RU" b="1" dirty="0" smtClean="0"/>
              <a:t>5. «Собери пирамидку»</a:t>
            </a:r>
          </a:p>
          <a:p>
            <a:r>
              <a:rPr lang="ru-RU" b="1" dirty="0" smtClean="0"/>
              <a:t>6. «Составь рассказ»</a:t>
            </a:r>
          </a:p>
          <a:p>
            <a:r>
              <a:rPr lang="ru-RU" b="1" dirty="0" smtClean="0"/>
              <a:t>7. «Укрась предмет узором»</a:t>
            </a:r>
          </a:p>
          <a:p>
            <a:r>
              <a:rPr lang="ru-RU" b="1" dirty="0" smtClean="0"/>
              <a:t>8. «Чего не хватает?»</a:t>
            </a:r>
          </a:p>
          <a:p>
            <a:r>
              <a:rPr lang="ru-RU" b="1" dirty="0" smtClean="0"/>
              <a:t>9. «Заборчик»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«Проведи животного к цветку».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Рома\Desktop\фо то фребель\IMG_20191017_0737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63888" y="2636912"/>
            <a:ext cx="5256584" cy="3816424"/>
          </a:xfrm>
          <a:prstGeom prst="rect">
            <a:avLst/>
          </a:prstGeom>
          <a:noFill/>
        </p:spPr>
      </p:pic>
      <p:pic>
        <p:nvPicPr>
          <p:cNvPr id="1029" name="Picture 5" descr="C:\Users\Рома\Desktop\фо то фребель\IMG_20191010_1447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3096344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«Построй дорожку»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51" name="Picture 3" descr="C:\Users\Рома\Desktop\фо то фребель\IMG_20191018_1732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705678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«Помоги машине преодолеть трудный вираж»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170" name="Picture 2" descr="C:\Users\Рома\Desktop\фо то фребель\IMG_20191010_1449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35696" y="1554930"/>
            <a:ext cx="5544616" cy="5303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«Отгадай загадку»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Рома\Desktop\фо то фребель\IMG_20191017_0755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908719"/>
            <a:ext cx="4932040" cy="3816425"/>
          </a:xfrm>
          <a:prstGeom prst="rect">
            <a:avLst/>
          </a:prstGeom>
          <a:noFill/>
        </p:spPr>
      </p:pic>
      <p:pic>
        <p:nvPicPr>
          <p:cNvPr id="3075" name="Picture 3" descr="C:\Users\Рома\Desktop\фо то фребель\IMG_20191010_1455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1384" y="3356992"/>
            <a:ext cx="4182616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smtClean="0">
                <a:solidFill>
                  <a:srgbClr val="00B050"/>
                </a:solidFill>
              </a:rPr>
              <a:t>Собери пирамидку»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Рома\Desktop\фо то фребель\IMG_20191017_1058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836712"/>
            <a:ext cx="5436096" cy="4032448"/>
          </a:xfrm>
          <a:prstGeom prst="rect">
            <a:avLst/>
          </a:prstGeom>
          <a:noFill/>
        </p:spPr>
      </p:pic>
      <p:pic>
        <p:nvPicPr>
          <p:cNvPr id="4099" name="Picture 3" descr="C:\Users\Рома\Desktop\фо то фребель\IMG_20191011_1416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1202" y="4221088"/>
            <a:ext cx="3732798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«Составь рассказ»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122" name="Picture 2" descr="C:\Users\Рома\Desktop\фо то фребель\IMG_20191017_1125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603512" cy="5389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126</TotalTime>
  <Words>152</Words>
  <Application>Microsoft Office PowerPoint</Application>
  <PresentationFormat>Экран (4:3)</PresentationFormat>
  <Paragraphs>28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Дары Фребеля - использование сегодня</vt:lpstr>
      <vt:lpstr>Игры</vt:lpstr>
      <vt:lpstr>«Проведи животного к цветку».</vt:lpstr>
      <vt:lpstr>«Построй дорожку»</vt:lpstr>
      <vt:lpstr>«Помоги машине преодолеть трудный вираж»</vt:lpstr>
      <vt:lpstr>«Отгадай загадку»</vt:lpstr>
      <vt:lpstr>«Собери пирамидку»</vt:lpstr>
      <vt:lpstr>«Составь рассказ»</vt:lpstr>
      <vt:lpstr>«Укрась предмет узором».</vt:lpstr>
      <vt:lpstr>«Чего не хватает?»</vt:lpstr>
      <vt:lpstr>«Заборчик»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№87 г.о. Самара</dc:title>
  <dc:creator>Рома</dc:creator>
  <cp:lastModifiedBy>Рома</cp:lastModifiedBy>
  <cp:revision>14</cp:revision>
  <dcterms:created xsi:type="dcterms:W3CDTF">2019-10-20T14:44:27Z</dcterms:created>
  <dcterms:modified xsi:type="dcterms:W3CDTF">2019-10-24T16:48:58Z</dcterms:modified>
</cp:coreProperties>
</file>