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B6F53-047B-440E-ADD0-ACE40E0E9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2789FB-0D15-4452-9CFB-85541A489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A3BE79-E465-4B16-849F-02E08430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D86682-9288-4961-9C64-82520944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732956-6A66-420B-89F1-C12D99A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5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DBF48-8AA6-4A9F-89BC-9CEADCC4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409100-8C63-40F5-A2A9-CE8B53FF8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2B4226-048E-43AC-9C62-CAE34F25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8D63EE-34FE-41D2-8143-00E326D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F8AF4C-7F2B-45FF-B056-C062D39A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D0717A-4FD6-4985-A73F-437ACDEDF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DB79C9-1BA5-4B34-B897-6AF555F9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A17C22-D961-4438-8540-74AACDF6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51A81E-BE47-4AF9-B24E-FB067C05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4248B7-72E2-45D3-ABAD-9A333702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9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A06BF-A869-4E5F-BD88-4F88CF47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4234D-4F7B-4CBB-A08A-23F227B7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1CA7B8-B776-4F66-9248-21EEAC33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F7C497-1AA4-48B8-9B45-49A92FBD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4A764-A9B2-4DBE-AC34-DDF84ECC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32FF1-3A0B-4A2F-9AE9-91D57BA8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A6B2D0-5DE4-48AC-8C36-D6D01DD0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FDDF53-6983-4BDE-B780-5578C530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75A06F-4428-49BA-9E53-9E1B1CBB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FAA253-69D2-402B-8686-7EE4815C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4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1DEED-D2D9-428E-8DBB-DD54B409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83A0E4-245F-4793-8DB6-CE0DB7E4D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AA6F38-8CCE-458D-B548-E6F3062FE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A4FA92-AF63-4091-AD3B-5E5B6032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3488E4-BFE2-4C81-AB81-3A8F5A56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A17A05-5D58-4C75-BE98-715654FC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3CEF6-936F-44E7-A055-9A7080FD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0DDF5E-00D1-468A-84C9-F1B7F62A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664D8B-39B8-4DE2-9D68-F9109AD4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089CD3-AA05-4013-99DE-20CEA4F8D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505890-4E19-4A69-84AD-FC8AB3DE6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011C95-D18B-4577-8154-4B9A756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2F39CD1-53C4-4501-A4BC-F2275854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B63709-56C9-48BB-BB4C-5F423245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9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4B50-2272-4715-A257-4454980B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796FBF9-C4EB-4DAC-A480-14CD2B0A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5C4261-7358-4CB1-BFB9-FCBF3251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1F48DC-BE8B-4D5E-ADA0-2361DA37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FBF04E8-D745-4BB6-ABC6-71992C79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83CDA39-AC74-457F-849D-724E127E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48C9A0-6CD4-41C2-94C2-5EFAE052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C69F8-AFB1-49D2-B793-3A7095AF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1D507C-50D4-4FEA-8023-8D790CB8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39DE92-E591-45D8-8AE4-B84132FD2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3BCFBA-9A45-4FBD-B7C6-B62CBA60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764154-C58A-4227-B302-729B1C4D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E42F78-82AC-47A2-9745-7E121068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3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A2203-AB19-48EA-8170-8487399A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D38E7A4-BCA7-41E7-922C-1C8B90DFC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AD7C37-F39F-4D06-9E2F-E9959BF2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348A0D-BA99-4BA0-9877-A4645E2D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CD085B-514F-440A-BD44-F047662D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5A5F90-F090-4444-94BA-AA82F954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3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7C647D-B952-4934-A00F-4EFE1B8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84311E-C7B8-436F-8B22-4ACE7994A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7D8EEE-24D3-46C1-9F11-39D357281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9624-8084-489C-AD73-E5FC5D83CB0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059469-9CBE-4E21-B836-DCED913E2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08DD34-4DB2-448E-9E93-EAFE35259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542A-AD74-4C68-9714-A7EC7A1CE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93CB8D-FE0A-4002-8248-09496971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659" y="926937"/>
            <a:ext cx="9144000" cy="2461721"/>
          </a:xfrm>
        </p:spPr>
        <p:txBody>
          <a:bodyPr>
            <a:normAutofit/>
          </a:bodyPr>
          <a:lstStyle/>
          <a:p>
            <a:endParaRPr lang="ru-RU" sz="3200" b="1" dirty="0"/>
          </a:p>
          <a:p>
            <a:r>
              <a:rPr lang="ru-RU" sz="3200" b="1" dirty="0"/>
              <a:t>Использование игрового набора «Дары </a:t>
            </a:r>
            <a:r>
              <a:rPr lang="ru-RU" sz="3200" b="1" dirty="0" err="1"/>
              <a:t>Фрёбеля</a:t>
            </a:r>
            <a:r>
              <a:rPr lang="ru-RU" sz="3200" b="1" dirty="0"/>
              <a:t>» </a:t>
            </a:r>
            <a:endParaRPr lang="ru-RU" sz="3200" dirty="0"/>
          </a:p>
          <a:p>
            <a:r>
              <a:rPr lang="ru-RU" sz="3200" b="1" dirty="0"/>
              <a:t>в развитии памяти у детей  5-7 лет в соответствии с ФГОС ДО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BF720E-FEE9-4AA0-A40B-BA41B1F6D7CB}"/>
              </a:ext>
            </a:extLst>
          </p:cNvPr>
          <p:cNvSpPr txBox="1"/>
          <p:nvPr/>
        </p:nvSpPr>
        <p:spPr>
          <a:xfrm>
            <a:off x="5759354" y="3643952"/>
            <a:ext cx="5636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/>
              <a:t>Назарова Екатерина Владимировна,</a:t>
            </a:r>
            <a:endParaRPr lang="ru-RU" sz="2800" dirty="0"/>
          </a:p>
          <a:p>
            <a:r>
              <a:rPr lang="ru-RU" sz="2800" b="1" dirty="0"/>
              <a:t>Горшкова Мария Владимировна,</a:t>
            </a:r>
            <a:endParaRPr lang="ru-RU" sz="2800" dirty="0"/>
          </a:p>
          <a:p>
            <a:r>
              <a:rPr lang="ru-RU" sz="2800" b="1" dirty="0"/>
              <a:t>воспитатели МБДОУ «Детский сад № 87» </a:t>
            </a:r>
            <a:r>
              <a:rPr lang="ru-RU" sz="2800" b="1" dirty="0" err="1"/>
              <a:t>г.о</a:t>
            </a:r>
            <a:r>
              <a:rPr lang="ru-RU" sz="2800" b="1" dirty="0"/>
              <a:t>. Самара</a:t>
            </a:r>
            <a:endParaRPr lang="ru-RU" sz="2800" dirty="0"/>
          </a:p>
        </p:txBody>
      </p:sp>
      <p:pic>
        <p:nvPicPr>
          <p:cNvPr id="5" name="Рисунок 4" descr="H:\87\87 2019-20\Фребель 2015-20\28.10.2019 семинар Фребель и ВПФ Сычева\IMG-c8f876f865aefab012ff7ed7cb035e8b-V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8" y="3133165"/>
            <a:ext cx="5124450" cy="3383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48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E64C20-E65B-45F2-85FA-0452A9A186B3}"/>
              </a:ext>
            </a:extLst>
          </p:cNvPr>
          <p:cNvSpPr txBox="1"/>
          <p:nvPr/>
        </p:nvSpPr>
        <p:spPr>
          <a:xfrm>
            <a:off x="2380343" y="24674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/>
              <a:t>«Угадай, что изменилось»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5B0235-4AF3-4450-8942-090B58056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8135" y="29028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582C9-0149-4CD3-96BC-DC5B9F31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2800"/>
            <a:ext cx="9144000" cy="60452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536B26-E1A0-43EE-804A-65640C68DCBD}"/>
              </a:ext>
            </a:extLst>
          </p:cNvPr>
          <p:cNvSpPr/>
          <p:nvPr/>
        </p:nvSpPr>
        <p:spPr>
          <a:xfrm>
            <a:off x="3497943" y="196334"/>
            <a:ext cx="560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«Угадай, что изменилось»</a:t>
            </a:r>
          </a:p>
        </p:txBody>
      </p:sp>
    </p:spTree>
    <p:extLst>
      <p:ext uri="{BB962C8B-B14F-4D97-AF65-F5344CB8AC3E}">
        <p14:creationId xmlns:p14="http://schemas.microsoft.com/office/powerpoint/2010/main" val="59059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4118D9A-E4D1-4BC5-B209-FB6DE074AD85}"/>
              </a:ext>
            </a:extLst>
          </p:cNvPr>
          <p:cNvSpPr/>
          <p:nvPr/>
        </p:nvSpPr>
        <p:spPr>
          <a:xfrm>
            <a:off x="3207657" y="294305"/>
            <a:ext cx="660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«Угадай, что изменилось»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49877C-D06D-4344-94D3-6ABEDE367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059542"/>
            <a:ext cx="9042400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981074-4753-41BC-A083-F7F38DC60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8228"/>
            <a:ext cx="9144000" cy="56097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F9DA9B-4109-4274-B466-FFA015B642F9}"/>
              </a:ext>
            </a:extLst>
          </p:cNvPr>
          <p:cNvSpPr/>
          <p:nvPr/>
        </p:nvSpPr>
        <p:spPr>
          <a:xfrm>
            <a:off x="3251200" y="472106"/>
            <a:ext cx="632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«Угадай, что изменилось»</a:t>
            </a:r>
          </a:p>
        </p:txBody>
      </p:sp>
    </p:spTree>
    <p:extLst>
      <p:ext uri="{BB962C8B-B14F-4D97-AF65-F5344CB8AC3E}">
        <p14:creationId xmlns:p14="http://schemas.microsoft.com/office/powerpoint/2010/main" val="191038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F4B62F5-7CBC-4788-A9B7-5CAA6C896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3" y="1"/>
            <a:ext cx="113481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C8B4A6-0EAC-48B5-A66F-830BB9EC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4914"/>
            <a:ext cx="9144000" cy="6059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9EBA21-1017-44F0-B0E1-074634E48BC1}"/>
              </a:ext>
            </a:extLst>
          </p:cNvPr>
          <p:cNvSpPr txBox="1"/>
          <p:nvPr/>
        </p:nvSpPr>
        <p:spPr>
          <a:xfrm>
            <a:off x="3512457" y="0"/>
            <a:ext cx="568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/>
              <a:t>«Коврик»</a:t>
            </a:r>
          </a:p>
        </p:txBody>
      </p:sp>
    </p:spTree>
    <p:extLst>
      <p:ext uri="{BB962C8B-B14F-4D97-AF65-F5344CB8AC3E}">
        <p14:creationId xmlns:p14="http://schemas.microsoft.com/office/powerpoint/2010/main" val="133289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0A7F90-7F93-4F9B-9F2C-9216502E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3" y="566056"/>
            <a:ext cx="5143500" cy="62919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D5C26E-B4C9-4E97-98B3-D30081C95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6056"/>
            <a:ext cx="5143500" cy="6281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ACC8A1-CA50-45C6-82C2-02ADE66E7254}"/>
              </a:ext>
            </a:extLst>
          </p:cNvPr>
          <p:cNvSpPr txBox="1"/>
          <p:nvPr/>
        </p:nvSpPr>
        <p:spPr>
          <a:xfrm>
            <a:off x="2830286" y="10886"/>
            <a:ext cx="570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«Коврик»</a:t>
            </a:r>
          </a:p>
        </p:txBody>
      </p:sp>
    </p:spTree>
    <p:extLst>
      <p:ext uri="{BB962C8B-B14F-4D97-AF65-F5344CB8AC3E}">
        <p14:creationId xmlns:p14="http://schemas.microsoft.com/office/powerpoint/2010/main" val="309672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96941-9195-4EDF-AD23-22B36B84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114" y="18255"/>
            <a:ext cx="5780315" cy="1325563"/>
          </a:xfrm>
        </p:spPr>
        <p:txBody>
          <a:bodyPr/>
          <a:lstStyle/>
          <a:p>
            <a:pPr algn="ctr"/>
            <a:r>
              <a:rPr lang="ru-RU" i="1" dirty="0"/>
              <a:t>«Воздушные шарики»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6DABC3-D5F8-4ACA-85FD-C3C180F1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BD46E2-F214-4C27-A2F7-5A48E795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8834"/>
            <a:ext cx="9144000" cy="52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411376-F8D1-43F1-B47E-D864BBD6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64" y="711200"/>
            <a:ext cx="5143500" cy="6030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9EC083-A672-4488-A417-99DF129C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" y="711200"/>
            <a:ext cx="5143500" cy="6277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347080-B6AF-4E7A-A540-3068751385AF}"/>
              </a:ext>
            </a:extLst>
          </p:cNvPr>
          <p:cNvSpPr txBox="1"/>
          <p:nvPr/>
        </p:nvSpPr>
        <p:spPr>
          <a:xfrm>
            <a:off x="3224894" y="0"/>
            <a:ext cx="49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«Воздушные шарики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8668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383170-A94A-4EAB-8618-5E1D3D71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57942"/>
            <a:ext cx="9144000" cy="5900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88E8EC-8D2D-4B22-A289-E745EE048472}"/>
              </a:ext>
            </a:extLst>
          </p:cNvPr>
          <p:cNvSpPr txBox="1"/>
          <p:nvPr/>
        </p:nvSpPr>
        <p:spPr>
          <a:xfrm>
            <a:off x="2191657" y="116114"/>
            <a:ext cx="760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/>
              <a:t>«Запомни геометрические фигуры»</a:t>
            </a:r>
          </a:p>
        </p:txBody>
      </p:sp>
    </p:spTree>
    <p:extLst>
      <p:ext uri="{BB962C8B-B14F-4D97-AF65-F5344CB8AC3E}">
        <p14:creationId xmlns:p14="http://schemas.microsoft.com/office/powerpoint/2010/main" val="308193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C137F1-F8BC-4605-921A-614859BBC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/>
          <a:stretch/>
        </p:blipFill>
        <p:spPr>
          <a:xfrm>
            <a:off x="2409373" y="696685"/>
            <a:ext cx="6458857" cy="587102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8EB61E-CEAD-4F53-B803-57F896C25B3F}"/>
              </a:ext>
            </a:extLst>
          </p:cNvPr>
          <p:cNvSpPr/>
          <p:nvPr/>
        </p:nvSpPr>
        <p:spPr>
          <a:xfrm>
            <a:off x="2278743" y="105620"/>
            <a:ext cx="6865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«Запомни геометрические фигуры»</a:t>
            </a:r>
          </a:p>
        </p:txBody>
      </p:sp>
    </p:spTree>
    <p:extLst>
      <p:ext uri="{BB962C8B-B14F-4D97-AF65-F5344CB8AC3E}">
        <p14:creationId xmlns:p14="http://schemas.microsoft.com/office/powerpoint/2010/main" val="386015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C7CC2B-1EC8-4A31-8057-90588555E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0" y="841828"/>
            <a:ext cx="8592459" cy="60161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6CA27B-4290-456E-946F-8CB3B8DB9403}"/>
              </a:ext>
            </a:extLst>
          </p:cNvPr>
          <p:cNvSpPr/>
          <p:nvPr/>
        </p:nvSpPr>
        <p:spPr>
          <a:xfrm>
            <a:off x="2080087" y="283419"/>
            <a:ext cx="7422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/>
              <a:t>«Запомни геометрические фигуры»</a:t>
            </a:r>
          </a:p>
        </p:txBody>
      </p:sp>
    </p:spTree>
    <p:extLst>
      <p:ext uri="{BB962C8B-B14F-4D97-AF65-F5344CB8AC3E}">
        <p14:creationId xmlns:p14="http://schemas.microsoft.com/office/powerpoint/2010/main" val="2804315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91</Words>
  <Application>Microsoft Office PowerPoint</Application>
  <PresentationFormat>Произвольный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«Воздушные шарики»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Горшкова</dc:creator>
  <cp:lastModifiedBy>SEA</cp:lastModifiedBy>
  <cp:revision>11</cp:revision>
  <dcterms:created xsi:type="dcterms:W3CDTF">2019-10-21T09:15:18Z</dcterms:created>
  <dcterms:modified xsi:type="dcterms:W3CDTF">2019-10-24T19:56:40Z</dcterms:modified>
</cp:coreProperties>
</file>