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4F9"/>
    <a:srgbClr val="077CE7"/>
    <a:srgbClr val="2996F9"/>
    <a:srgbClr val="29B9F9"/>
    <a:srgbClr val="D2E9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29B9F9"/>
            </a:gs>
            <a:gs pos="100000">
              <a:srgbClr val="077C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16F5-625F-4BCE-BBCE-B8B3FB87E58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50F6-943A-4E78-940A-ED81965AF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29B9F9"/>
            </a:gs>
            <a:gs pos="100000">
              <a:srgbClr val="D5E4F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_html_m9d363ef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13_html_m9d363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44000" cy="640495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223628" y="2492896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solidFill>
                  <a:schemeClr val="bg1"/>
                </a:solidFill>
              </a:rPr>
              <a:t>Мультимедийное пособие </a:t>
            </a:r>
          </a:p>
          <a:p>
            <a:pPr algn="ctr"/>
            <a:r>
              <a:rPr lang="ru-RU" sz="2800" smtClean="0">
                <a:solidFill>
                  <a:schemeClr val="bg1"/>
                </a:solidFill>
              </a:rPr>
              <a:t>дидактическая игра </a:t>
            </a:r>
          </a:p>
          <a:p>
            <a:pPr algn="ctr"/>
            <a:r>
              <a:rPr lang="ru-RU" sz="2800" smtClean="0">
                <a:solidFill>
                  <a:schemeClr val="bg1"/>
                </a:solidFill>
              </a:rPr>
              <a:t>для детей старшего дошкольного возраста </a:t>
            </a:r>
          </a:p>
          <a:p>
            <a:pPr algn="ctr"/>
            <a:r>
              <a:rPr lang="ru-RU" sz="2800" smtClean="0">
                <a:solidFill>
                  <a:schemeClr val="bg1"/>
                </a:solidFill>
              </a:rPr>
              <a:t>«Зимние олимпийские виды спорта»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301208"/>
            <a:ext cx="3446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</a:rPr>
              <a:t>Выполнила: Шунина Светлана Николаевна</a:t>
            </a:r>
          </a:p>
          <a:p>
            <a:r>
              <a:rPr lang="ru-RU" sz="1400" smtClean="0">
                <a:solidFill>
                  <a:schemeClr val="bg1"/>
                </a:solidFill>
              </a:rPr>
              <a:t>инструктор по физической культуре</a:t>
            </a:r>
          </a:p>
          <a:p>
            <a:r>
              <a:rPr lang="ru-RU" sz="1400" smtClean="0">
                <a:solidFill>
                  <a:schemeClr val="bg1"/>
                </a:solidFill>
              </a:rPr>
              <a:t>МБДОУ детский сад № 61 г.о. Самара</a:t>
            </a: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9ff385b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C:\Users\s\Documents\картинки\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1440160" cy="21543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3" descr="C:\Users\s\Documents\картинки\550fb654d38907b300308574b2097a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585952"/>
            <a:ext cx="1728192" cy="17071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 descr="C:\Users\s\Documents\картинки\верх 1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635919" cy="1944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 descr="C:\Users\s\Documents\картинки\8254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308304" y="3068960"/>
            <a:ext cx="1733770" cy="15820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6" descr="C:\Users\s\Documents\картинки\ba37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085184"/>
            <a:ext cx="2233314" cy="16749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1" name="Picture 7" descr="C:\Users\s\Documents\картинки\adjust-n-jam-basketball-set-6158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4581128"/>
            <a:ext cx="2195736" cy="2150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46 L 0.22847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5"/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111E-6 L 0.17326 0.009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16823 0.089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15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10625 -0.059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s\Documents\картинки\109859151_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43000"/>
            <a:ext cx="972000" cy="972000"/>
          </a:xfrm>
          <a:prstGeom prst="rect">
            <a:avLst/>
          </a:prstGeom>
          <a:noFill/>
        </p:spPr>
      </p:pic>
      <p:pic>
        <p:nvPicPr>
          <p:cNvPr id="2060" name="Picture 12" descr="C:\Users\s\Documents\картинки\a_news_photo-14437_pi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04664"/>
            <a:ext cx="972000" cy="972000"/>
          </a:xfrm>
          <a:prstGeom prst="roundRect">
            <a:avLst/>
          </a:prstGeom>
          <a:noFill/>
        </p:spPr>
      </p:pic>
      <p:pic>
        <p:nvPicPr>
          <p:cNvPr id="2061" name="Picture 13" descr="C:\Users\s\Documents\картинки\lu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45224"/>
            <a:ext cx="972000" cy="963252"/>
          </a:xfrm>
          <a:prstGeom prst="roundRect">
            <a:avLst/>
          </a:prstGeom>
          <a:noFill/>
        </p:spPr>
      </p:pic>
      <p:pic>
        <p:nvPicPr>
          <p:cNvPr id="2062" name="Picture 14" descr="C:\Users\s\Documents\картинки\21e8845a_resizedScaled_600to6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943000"/>
            <a:ext cx="972000" cy="972000"/>
          </a:xfrm>
          <a:prstGeom prst="rect">
            <a:avLst/>
          </a:prstGeom>
          <a:noFill/>
        </p:spPr>
      </p:pic>
      <p:pic>
        <p:nvPicPr>
          <p:cNvPr id="2063" name="Picture 15" descr="C:\Users\s\Documents\картинки\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5436476"/>
            <a:ext cx="972000" cy="972000"/>
          </a:xfrm>
          <a:prstGeom prst="rect">
            <a:avLst/>
          </a:prstGeom>
          <a:noFill/>
        </p:spPr>
      </p:pic>
      <p:pic>
        <p:nvPicPr>
          <p:cNvPr id="2" name="Picture 2" descr="C:\Users\s\Documents\картинки\i.jpe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006715" y="1376772"/>
            <a:ext cx="5130570" cy="41044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6" name="Picture 8" descr="C:\Users\s\Documents\картинки\14440_pi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79512" y="404664"/>
            <a:ext cx="972000" cy="9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60052 0.53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\Documents\картинки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7" y="81285"/>
            <a:ext cx="1763539" cy="1763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s\Documents\картинки\73466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2873111" cy="30589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3000"/>
              </a:prstClr>
            </a:outerShdw>
          </a:effectLst>
        </p:spPr>
      </p:pic>
      <p:pic>
        <p:nvPicPr>
          <p:cNvPr id="1032" name="Picture 8" descr="C:\Users\s\Documents\картинки\hockey-stick-ipad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764704"/>
            <a:ext cx="1440000" cy="1440000"/>
          </a:xfrm>
          <a:prstGeom prst="rect">
            <a:avLst/>
          </a:prstGeom>
          <a:noFill/>
        </p:spPr>
      </p:pic>
      <p:pic>
        <p:nvPicPr>
          <p:cNvPr id="1033" name="Picture 9" descr="C:\Users\s\Documents\картинки\PATIN_BAUER_NEXUS_400_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157192"/>
            <a:ext cx="1440000" cy="1440000"/>
          </a:xfrm>
          <a:prstGeom prst="rect">
            <a:avLst/>
          </a:prstGeom>
          <a:noFill/>
        </p:spPr>
      </p:pic>
      <p:pic>
        <p:nvPicPr>
          <p:cNvPr id="1035" name="Picture 11" descr="C:\Users\s\Documents\картинки\T1vSJ2XklHXXcdjOs9_0737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764704"/>
            <a:ext cx="1440000" cy="1426563"/>
          </a:xfrm>
          <a:prstGeom prst="rect">
            <a:avLst/>
          </a:prstGeom>
          <a:noFill/>
        </p:spPr>
      </p:pic>
      <p:pic>
        <p:nvPicPr>
          <p:cNvPr id="3074" name="Picture 2" descr="C:\Users\s\Documents\картинки\crystal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157192"/>
            <a:ext cx="1440000" cy="1440000"/>
          </a:xfrm>
          <a:prstGeom prst="rect">
            <a:avLst/>
          </a:prstGeom>
          <a:noFill/>
        </p:spPr>
      </p:pic>
      <p:pic>
        <p:nvPicPr>
          <p:cNvPr id="3075" name="Picture 3" descr="C:\Users\s\Documents\картинки\0f2f674a19d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780928"/>
            <a:ext cx="1440000" cy="1440000"/>
          </a:xfrm>
          <a:prstGeom prst="rect">
            <a:avLst/>
          </a:prstGeom>
          <a:noFill/>
        </p:spPr>
      </p:pic>
      <p:pic>
        <p:nvPicPr>
          <p:cNvPr id="1034" name="Picture 10" descr="C:\Users\s\Documents\картинки\p12898355d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2780928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\Documents\картинки\38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630" y="3140968"/>
            <a:ext cx="2698370" cy="37170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99" name="Picture 3" descr="C:\Users\s\Documents\картинки\78304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142402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0" name="Picture 4" descr="C:\Users\s\Documents\картинки\j4194_1292494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2520000" cy="1890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1" name="Picture 5" descr="C:\Users\s\Documents\картинки\23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157192"/>
            <a:ext cx="2520000" cy="1603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2" name="Picture 6" descr="C:\Users\s\Documents\картинки\ochki-dlya-plavaniya-head-monster-junior-sini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620688"/>
            <a:ext cx="2520000" cy="16318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3" name="Picture 7" descr="C:\Users\s\Documents\картинки\T1OAzEXe4mXXcFwws9_1034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5" y="260647"/>
            <a:ext cx="2520000" cy="25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\Documents\картинки\0_0_productGfx_34063bcb097d70d376161ca1a3c8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455" y="3068960"/>
            <a:ext cx="4415090" cy="30243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3" name="Picture 3" descr="C:\Users\s\Documents\картинки\main_df086690fa8220a13aa6dfef39dd72d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1800000" cy="18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4" name="Picture 4" descr="C:\Users\s\Documents\картинки\img_gb12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4" y="332656"/>
            <a:ext cx="2400000" cy="18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5" name="Picture 5" descr="C:\Users\s\Documents\картинки\bouquet-of-flower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348880"/>
            <a:ext cx="1907886" cy="18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6" name="Picture 6" descr="C:\Users\s\Documents\картинки\8054c1b8a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420888"/>
            <a:ext cx="1271250" cy="18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7" name="Picture 7" descr="C:\Users\s\Documents\картинки\2932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60648"/>
            <a:ext cx="1904762" cy="18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8" name="Picture 8" descr="C:\Users\s\Documents\картинки\400_F_35893434_amEpsdJHcrfGB4nI8mydytstoKwVepn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509120"/>
            <a:ext cx="1925134" cy="18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-0.0349 2.59259E-6 -0.06337 -0.01852 -0.06337 -0.04167 C -0.06337 -0.06459 -0.0349 -0.08357 4.16667E-6 -0.08357 C 0.03472 -0.08357 0.06284 -0.06459 0.06284 -0.04167 C 0.06284 -0.01852 0.03472 2.59259E-6 4.16667E-6 2.59259E-6 Z " pathEditMode="relative" rAng="-10800000" ptsTypes="fffff">
                                      <p:cBhvr>
                                        <p:cTn id="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0.03229 4.81481E-6 0.05903 0.03032 0.05903 0.06805 C 0.05903 0.10555 0.03229 0.13634 1.94444E-6 0.13634 C -0.03264 0.13634 -0.05903 0.10555 -0.05903 0.06805 C -0.05903 0.03032 -0.03264 4.81481E-6 1.94444E-6 4.81481E-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C 0.03906 4.44444E-6 0.07101 0.02939 0.07101 0.0655 C 0.07101 0.10162 0.03906 0.13125 1.94444E-6 0.13125 C -0.03906 0.13125 -0.07066 0.10162 -0.07066 0.0655 C -0.07066 0.02939 -0.03906 4.44444E-6 1.94444E-6 4.44444E-6 Z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0.03021 -1.11111E-6 0.05521 0.03171 0.05521 0.07083 C 0.05521 0.10972 0.03021 0.1419 -2.77778E-6 0.1419 C -0.03055 0.1419 -0.05503 0.10972 -0.05503 0.07083 C -0.05503 0.03171 -0.03055 -1.11111E-6 -2.77778E-6 -1.11111E-6 Z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\Documents\картинки\4423847-0c0f09495f086e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3" y="2420888"/>
            <a:ext cx="425767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13406" y="836712"/>
            <a:ext cx="61171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8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/>
              <a:t>Алгоритм работы с презентацией</a:t>
            </a:r>
            <a:endParaRPr lang="ru-RU" dirty="0" smtClean="0"/>
          </a:p>
          <a:p>
            <a:r>
              <a:rPr lang="ru-RU" b="1" dirty="0" smtClean="0"/>
              <a:t>№ слайда</a:t>
            </a:r>
            <a:endParaRPr lang="ru-RU" dirty="0" smtClean="0"/>
          </a:p>
          <a:p>
            <a:r>
              <a:rPr lang="ru-RU" b="1" dirty="0" smtClean="0"/>
              <a:t>Действия и возможный вариант пояснений педагога</a:t>
            </a:r>
            <a:endParaRPr lang="ru-RU" dirty="0" smtClean="0"/>
          </a:p>
          <a:p>
            <a:r>
              <a:rPr lang="ru-RU" b="1" dirty="0" smtClean="0"/>
              <a:t>№ 1</a:t>
            </a:r>
            <a:endParaRPr lang="ru-RU" dirty="0" smtClean="0"/>
          </a:p>
          <a:p>
            <a:r>
              <a:rPr lang="ru-RU" dirty="0" err="1" smtClean="0"/>
              <a:t>Мультимедийное</a:t>
            </a:r>
            <a:r>
              <a:rPr lang="ru-RU" dirty="0" smtClean="0"/>
              <a:t> пособие для детей старшего дошкольного возраста «Зимние Олимпийские виды спорта»</a:t>
            </a:r>
          </a:p>
          <a:p>
            <a:r>
              <a:rPr lang="ru-RU" b="1" dirty="0" smtClean="0"/>
              <a:t>№ 2</a:t>
            </a:r>
            <a:endParaRPr lang="ru-RU" dirty="0" smtClean="0"/>
          </a:p>
          <a:p>
            <a:r>
              <a:rPr lang="ru-RU" dirty="0" smtClean="0"/>
              <a:t>- Ребята, предлагаю вам посмотреть на картинку. Мы в гостях у медвежонка. Вы знакомы с ним?</a:t>
            </a:r>
          </a:p>
          <a:p>
            <a:r>
              <a:rPr lang="ru-RU" dirty="0" smtClean="0"/>
              <a:t>- Предлагаю вам собрать вокруг медвежонка карточки с изображением зимних видов спорта.</a:t>
            </a:r>
          </a:p>
          <a:p>
            <a:r>
              <a:rPr lang="ru-RU" i="1" dirty="0" smtClean="0"/>
              <a:t>При нажатии на правильную картинку она подвинется к медвежонку, а при нажатии на неправильную картинку – исчезнет.</a:t>
            </a:r>
            <a:endParaRPr lang="ru-RU" dirty="0" smtClean="0"/>
          </a:p>
          <a:p>
            <a:r>
              <a:rPr lang="ru-RU" b="1" dirty="0" smtClean="0"/>
              <a:t>№ 3</a:t>
            </a:r>
            <a:endParaRPr lang="ru-RU" dirty="0" smtClean="0"/>
          </a:p>
          <a:p>
            <a:r>
              <a:rPr lang="ru-RU" dirty="0" smtClean="0"/>
              <a:t>- какой вид спорта изображен на слайде?</a:t>
            </a:r>
          </a:p>
          <a:p>
            <a:r>
              <a:rPr lang="ru-RU" dirty="0" smtClean="0"/>
              <a:t>- найдите соответствующую на слайде пиктограмму?</a:t>
            </a:r>
          </a:p>
          <a:p>
            <a:r>
              <a:rPr lang="ru-RU" i="1" dirty="0" smtClean="0"/>
              <a:t>При нажатии на правильную пиктограмму она двигается к картинке, а при нажатии на неправильные пиктограммы они исчезнут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№ 4</a:t>
            </a:r>
            <a:endParaRPr lang="ru-RU" dirty="0" smtClean="0"/>
          </a:p>
          <a:p>
            <a:r>
              <a:rPr lang="ru-RU" dirty="0" smtClean="0"/>
              <a:t>- У медвежонка есть друг – Леопард. Определите по пиктограмме, каким спортом он занимается?</a:t>
            </a:r>
          </a:p>
          <a:p>
            <a:r>
              <a:rPr lang="ru-RU" dirty="0" smtClean="0"/>
              <a:t>- помоги ему подобрать спортивные атрибуты для игры.</a:t>
            </a:r>
          </a:p>
          <a:p>
            <a:r>
              <a:rPr lang="ru-RU" i="1" dirty="0" smtClean="0"/>
              <a:t>При нажатии на правильную картинку она вращается и остается, а при нажатии на неправильную картинку - исчезают.</a:t>
            </a:r>
            <a:endParaRPr lang="ru-RU" dirty="0" smtClean="0"/>
          </a:p>
          <a:p>
            <a:r>
              <a:rPr lang="ru-RU" b="1" dirty="0" smtClean="0"/>
              <a:t>№ 5</a:t>
            </a:r>
            <a:endParaRPr lang="ru-RU" dirty="0" smtClean="0"/>
          </a:p>
          <a:p>
            <a:r>
              <a:rPr lang="ru-RU" dirty="0" smtClean="0"/>
              <a:t>- А сейчас, я хочу, чтобы мы посетили магазин спортивных товаров. Там нас ждет еще один символ зимних Олимпийских игр. Кто это?</a:t>
            </a:r>
          </a:p>
          <a:p>
            <a:r>
              <a:rPr lang="ru-RU" dirty="0" smtClean="0"/>
              <a:t>- Что нужно купить зайцу для спортивных игр зимой.</a:t>
            </a:r>
          </a:p>
          <a:p>
            <a:r>
              <a:rPr lang="ru-RU" i="1" dirty="0" smtClean="0"/>
              <a:t>При нажатии на правильную картинку она остается, а при нажатии на неправильную картинку - исчезает.</a:t>
            </a:r>
            <a:endParaRPr lang="ru-RU" dirty="0" smtClean="0"/>
          </a:p>
          <a:p>
            <a:r>
              <a:rPr lang="ru-RU" b="1" dirty="0" smtClean="0"/>
              <a:t>№ 6</a:t>
            </a:r>
            <a:endParaRPr lang="ru-RU" dirty="0" smtClean="0"/>
          </a:p>
          <a:p>
            <a:r>
              <a:rPr lang="ru-RU" dirty="0" smtClean="0"/>
              <a:t>- Какими призами награждают спортсменов, победивших в соревнованиях?</a:t>
            </a:r>
          </a:p>
          <a:p>
            <a:r>
              <a:rPr lang="ru-RU" i="1" dirty="0" smtClean="0"/>
              <a:t>При нажатии на правильную картинку она двигается, а при нажатии на неправильную картинку - исчезает.</a:t>
            </a:r>
            <a:endParaRPr lang="ru-RU" dirty="0" smtClean="0"/>
          </a:p>
          <a:p>
            <a:r>
              <a:rPr lang="ru-RU" b="1" dirty="0" smtClean="0"/>
              <a:t>№ 7</a:t>
            </a:r>
            <a:endParaRPr lang="ru-RU" dirty="0" smtClean="0"/>
          </a:p>
          <a:p>
            <a:r>
              <a:rPr lang="ru-RU" dirty="0" smtClean="0"/>
              <a:t>- Молодцы! (звучат аплодисменты)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292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</dc:creator>
  <cp:lastModifiedBy>Sad61</cp:lastModifiedBy>
  <cp:revision>74</cp:revision>
  <dcterms:created xsi:type="dcterms:W3CDTF">2014-10-23T16:43:13Z</dcterms:created>
  <dcterms:modified xsi:type="dcterms:W3CDTF">2014-12-03T06:51:37Z</dcterms:modified>
</cp:coreProperties>
</file>